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Roboto-regular.fntdata"/><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35e7242020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5e7242020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35e7242020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5e724202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35e7242020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5e7242020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366845afdd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66845afd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Farmers fertilize their fields to help plants grow. The soil is FULL of fertilizer. Then it rains, and all of the fertilizer from the soil is washed into rivers or storm drains. It is also washed from people’s yard into storm drains. All of this fertilizer washes into the ocean. Notice that right now the ocean has some phytoplankton (small organisms that are like plants and use light to grow), some alive fish and has the oxygen (in red). Both the fish and phytoplankton need the oxygen in the water to live. Right now they have enough to live.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366845afd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66845afd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fertilizer has nutrients that the phytoplankton LOVE. Usually, they do not have enough nutrients to produce lots of phytoplankton. So, when the nutrients (fertilizer) arrives, their population grows and grows. Now there are more organisms using the oxygen.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384b0b481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84b0b481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Eventually, all of the extra phytoplankton use up all of the oxygen, because there is too many of them.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384b0b4811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84b0b4811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the oxygen runs out everything dies! This is because they do not have oxygen to breathe. It takes a long time for there to be enough oxygen for more phytoplankton and fish and organisms to repopulate the area. Once more come to live here, this process will happen all over again the next time too many nutrients are in the ocean from farming.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3"/>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Nutrient Pollution</a:t>
            </a:r>
            <a:endParaRPr/>
          </a:p>
        </p:txBody>
      </p:sp>
      <p:sp>
        <p:nvSpPr>
          <p:cNvPr id="68" name="Google Shape;68;p13"/>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pic>
        <p:nvPicPr>
          <p:cNvPr id="73" name="Google Shape;73;p14"/>
          <p:cNvPicPr preferRelativeResize="0"/>
          <p:nvPr/>
        </p:nvPicPr>
        <p:blipFill>
          <a:blip r:embed="rId3">
            <a:alphaModFix/>
          </a:blip>
          <a:stretch>
            <a:fillRect/>
          </a:stretch>
        </p:blipFill>
        <p:spPr>
          <a:xfrm>
            <a:off x="152400" y="152400"/>
            <a:ext cx="4838700" cy="4838700"/>
          </a:xfrm>
          <a:prstGeom prst="rect">
            <a:avLst/>
          </a:prstGeom>
          <a:noFill/>
          <a:ln>
            <a:noFill/>
          </a:ln>
        </p:spPr>
      </p:pic>
      <p:pic>
        <p:nvPicPr>
          <p:cNvPr id="74" name="Google Shape;74;p14"/>
          <p:cNvPicPr preferRelativeResize="0"/>
          <p:nvPr/>
        </p:nvPicPr>
        <p:blipFill>
          <a:blip r:embed="rId4">
            <a:alphaModFix/>
          </a:blip>
          <a:stretch>
            <a:fillRect/>
          </a:stretch>
        </p:blipFill>
        <p:spPr>
          <a:xfrm>
            <a:off x="5123850" y="938125"/>
            <a:ext cx="3848100" cy="2886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pic>
        <p:nvPicPr>
          <p:cNvPr id="79" name="Google Shape;79;p15"/>
          <p:cNvPicPr preferRelativeResize="0"/>
          <p:nvPr/>
        </p:nvPicPr>
        <p:blipFill>
          <a:blip r:embed="rId3">
            <a:alphaModFix/>
          </a:blip>
          <a:stretch>
            <a:fillRect/>
          </a:stretch>
        </p:blipFill>
        <p:spPr>
          <a:xfrm>
            <a:off x="1333500" y="0"/>
            <a:ext cx="6858000"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733625" y="558450"/>
            <a:ext cx="7510324" cy="3844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pic>
        <p:nvPicPr>
          <p:cNvPr id="89" name="Google Shape;89;p17"/>
          <p:cNvPicPr preferRelativeResize="0"/>
          <p:nvPr/>
        </p:nvPicPr>
        <p:blipFill>
          <a:blip r:embed="rId3">
            <a:alphaModFix/>
          </a:blip>
          <a:stretch>
            <a:fillRect/>
          </a:stretch>
        </p:blipFill>
        <p:spPr>
          <a:xfrm>
            <a:off x="1012150" y="-69100"/>
            <a:ext cx="6784369" cy="53721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pic>
        <p:nvPicPr>
          <p:cNvPr id="94" name="Google Shape;94;p18"/>
          <p:cNvPicPr preferRelativeResize="0"/>
          <p:nvPr/>
        </p:nvPicPr>
        <p:blipFill>
          <a:blip r:embed="rId3">
            <a:alphaModFix/>
          </a:blip>
          <a:stretch>
            <a:fillRect/>
          </a:stretch>
        </p:blipFill>
        <p:spPr>
          <a:xfrm>
            <a:off x="1004525" y="152400"/>
            <a:ext cx="6297507" cy="483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19"/>
          <p:cNvPicPr preferRelativeResize="0"/>
          <p:nvPr/>
        </p:nvPicPr>
        <p:blipFill>
          <a:blip r:embed="rId3">
            <a:alphaModFix/>
          </a:blip>
          <a:stretch>
            <a:fillRect/>
          </a:stretch>
        </p:blipFill>
        <p:spPr>
          <a:xfrm>
            <a:off x="1035250" y="152400"/>
            <a:ext cx="6229199" cy="483870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pic>
        <p:nvPicPr>
          <p:cNvPr id="104" name="Google Shape;104;p20"/>
          <p:cNvPicPr preferRelativeResize="0"/>
          <p:nvPr/>
        </p:nvPicPr>
        <p:blipFill>
          <a:blip r:embed="rId3">
            <a:alphaModFix/>
          </a:blip>
          <a:stretch>
            <a:fillRect/>
          </a:stretch>
        </p:blipFill>
        <p:spPr>
          <a:xfrm>
            <a:off x="1350000" y="152400"/>
            <a:ext cx="6268698" cy="483870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